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8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671"/>
  </p:normalViewPr>
  <p:slideViewPr>
    <p:cSldViewPr snapToGrid="0" snapToObjects="1">
      <p:cViewPr>
        <p:scale>
          <a:sx n="66" d="100"/>
          <a:sy n="66" d="100"/>
        </p:scale>
        <p:origin x="225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48C6-E188-8944-9079-0775CF9DFB30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9AFC0-6487-9147-A3CD-A991CEBA5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9AFC0-6487-9147-A3CD-A991CEBA5D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1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9AFC0-6487-9147-A3CD-A991CEBA5D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6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D5D2A-5C4A-EC46-83ED-9E8D9AD91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742C4-7979-1745-835D-BEFBF7AA7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FE34-00D8-C647-8A8E-B8267872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727A-6095-EC42-9BE6-EAAA23E6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26B38-5542-CD4A-AC1B-4DA4CC98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C59B-81D0-9C46-9553-0A6D82D2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3AF47-A01E-724E-A272-7C7059B42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86C1-5657-6343-87BC-E12FD4EC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9F59-A01E-E24A-98EC-BB8621D7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6E50D-4F93-B540-A9D8-3D6628D6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51EAFA-9E7D-EA46-A401-5241BEEF1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C7117-026D-A643-8A7E-80F4477C2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9EE0-6DD3-FC4D-845D-C9EE6C2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19A1-DAD5-5946-8EED-29D176E6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2C925-6C26-0947-B50B-E8118021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70EA-6E27-B04B-AA1E-B2E8B051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3C4D-5D1C-5045-A0B7-6E8A4FDE3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8F451-C612-3141-8F90-437D4B1E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0F0B-7AD4-2943-A1ED-207C1643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BAB9A-931C-E040-BB15-85261AEE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252C-9588-CC4F-A4DB-76A0AACE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1FDA3-115E-C64B-98C1-16E0046D6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7169F-2941-0241-9089-14AD5FFF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6C574-7555-5547-A97A-2C2362A2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90242-F44C-824B-8BAA-EE6C697C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579B-7C33-4E4B-8DBC-7107788A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A0BCD-AEA8-864E-9E2F-5702BBB84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83155-D1D1-F440-AFFA-E4CF5EA31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230D7-B338-6145-BEF6-C62D6170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59B87-D1F9-8D4B-BFCB-28767C28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625FC-4644-7141-BEF7-75EADBDB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08DA-5F43-054E-8666-FFAA21FC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27EBD-7A89-4C49-83A2-4B4659DA6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880C8-73F0-BA44-A1F7-5346256EC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AB36A-31BD-8243-9B6C-9A67561FB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6A803-D562-BE48-A575-13F4A3547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8232F-C2A5-E64E-B8F6-198740C1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60071-555D-604A-BCCF-57489C9A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0194C3-D0E5-D242-8EAF-FE1403EC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4B7-B2D3-A346-8ED4-B05188F6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3D67-E243-C546-A51F-91FD845B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1D3B4-DFE1-4147-A5B0-797033D9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4C200-5BF3-DD4B-8B04-ED8C35E5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CCA2DB-E05A-4947-8F56-B8857757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B0F0C-FC33-3540-9FE4-40185538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097D2-EB1B-FA4E-BEAC-89896BEC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ECACC-CD47-8840-B969-469A5C0A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0F13-6E3D-B44D-B56D-918FFFC56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89F0E-DCCC-3047-995A-2347BBBCD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BFD43-2039-024A-8407-8294A9DD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F49D8-58EF-9547-8F8A-39BF6DD8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76B71-B8AE-4149-BECB-DB655F9B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FA7C-55B9-0348-95E3-111E54B1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E5102-9085-4944-895B-A81BE99D6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8F2C1-19FE-0546-B2BA-F75FDA4D8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77DA8-86F0-6B42-B167-1D7DED3B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2F5C9-C776-7844-AB93-02D7C98E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5D558-E2FA-2C4E-8487-61DC9D4F1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CD845-4931-7E49-83B0-D8C2C030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5A3A-A3C9-C943-AE81-A2318BB1F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D017-7D32-B64B-A0E0-FD7CC918A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BE5E-B600-F641-84DB-C430F4906E0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A848F-64F6-DB4C-BEA3-BECAC5AB6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93192-E2CB-E047-AE73-E54CC10D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9BE9-B786-D64A-86A9-9DA3D177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heifer.org/gift-catalog/animals-nutrition/gift-of-a-water-buffalo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heifer.org/gift-catalog/animals-nutrition/gift-of-an-alpaca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heifer.org/gift-catalog/animals-nutrition/gift-of-a-llama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heifer.org/gift-catalog/animals-nutrition/gift-of-a-sheep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heifer.org/gift-catalog/animals-nutrition/gift-of-a-pig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heifer.org/gift-catalog/give-where-needed-most-donation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eifer.org/gift-catalog/animals-nutrition/gift-of-fish-fingerlings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eifer.org/gift-catalog/animals-nutrition/gift-of-rabbits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ifer.org/gift-catalog/animals-nutrition/honeybees-donation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heifer.org/gift-catalog/animals-nutrition/community-animal-health-worker-kit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eifer.org/gift-catalog/animals-nutrition/flock-of-ducks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eifer.org/gift-catalog/animals-nutrition/flock-of-chicks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heifer.org/gift-catalog/animals-nutrition/flock-of-geese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heifer.org/gift-catalog/animals-nutrition/flock-of-hope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heifer.org/gift-catalog/animals-nutrition/gift-ark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heifer.org/gift-catalog/animals-nutrition/gift-of-joy-to-the-world-collection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heifer.org/global-products/gift-card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heifer.org/gift-catalog/animals-nutrition/gift-of-a-milk-menagerie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heifer.org/gift-catalog/animals-nutrition/gift-of-cheeses-of-the-world-gift-basket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heifer.org/gift-catalog/animals-nutrition/knitters-gift-basket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heifer.org/gift-catalog/animals-nutrition/hope-basket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heifer.org/gift-catalog/animals-nutrition/mating-pair-of-catt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heifer.org/gift-catalog/animals-nutrition/gift-of-a-goat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heifer.org/gift-catalog/animals-nutrition/gift-of-a-heifer-don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7A54D-77B3-9B42-872F-842845F27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" y="2330449"/>
            <a:ext cx="12475148" cy="3956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3835C-2C45-C945-BEA7-39F6B311E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13" y="519916"/>
            <a:ext cx="6136587" cy="18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0" descr="https://158fc6497e5a64559e1f-d14ef12e680aa00597bdffb57368cf92.ssl.cf2.rackcdn.com/gift-catalog/animals/380-waterbuffalo.jpg">
            <a:hlinkClick r:id="rId2"/>
            <a:extLst>
              <a:ext uri="{FF2B5EF4-FFF2-40B4-BE49-F238E27FC236}">
                <a16:creationId xmlns:a16="http://schemas.microsoft.com/office/drawing/2014/main" id="{B11770F8-D2F3-B742-A3AF-18A9E621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5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6179A-5403-B040-91B4-C303EEBBF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1930400"/>
            <a:ext cx="3388636" cy="20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C2D0BD-A04D-624A-87D9-B2CD0D44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03"/>
            <a:ext cx="12192000" cy="66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9" descr="https://158fc6497e5a64559e1f-d14ef12e680aa00597bdffb57368cf92.ssl.cf2.rackcdn.com/gift-catalog/animals/alpaca-380.jpg">
            <a:hlinkClick r:id="rId2"/>
            <a:extLst>
              <a:ext uri="{FF2B5EF4-FFF2-40B4-BE49-F238E27FC236}">
                <a16:creationId xmlns:a16="http://schemas.microsoft.com/office/drawing/2014/main" id="{2F0D81C2-FF43-FB4E-8D41-64BE9655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2B67F-DE10-9646-8CC3-6DEF739DE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31" y="2065020"/>
            <a:ext cx="3018169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C4FFB1-C5AD-5A45-831D-77BFCD19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69850"/>
            <a:ext cx="121285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8" descr="https://158fc6497e5a64559e1f-d14ef12e680aa00597bdffb57368cf92.ssl.cf2.rackcdn.com/gift-catalog/animals/380-llama.jpg">
            <a:hlinkClick r:id="rId2"/>
            <a:extLst>
              <a:ext uri="{FF2B5EF4-FFF2-40B4-BE49-F238E27FC236}">
                <a16:creationId xmlns:a16="http://schemas.microsoft.com/office/drawing/2014/main" id="{B73E41EB-CF19-8342-8C70-9EAA6D79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6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D5C13-220E-C340-982A-9E4B72F62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" y="2159000"/>
            <a:ext cx="2430753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0BAB15-DD0E-EC4F-A753-DFCF8E7F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2803" y="0"/>
            <a:ext cx="13271637" cy="6858000"/>
          </a:xfrm>
        </p:spPr>
      </p:pic>
    </p:spTree>
    <p:extLst>
      <p:ext uri="{BB962C8B-B14F-4D97-AF65-F5344CB8AC3E}">
        <p14:creationId xmlns:p14="http://schemas.microsoft.com/office/powerpoint/2010/main" val="5262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7" descr="https://158fc6497e5a64559e1f-d14ef12e680aa00597bdffb57368cf92.ssl.cf2.rackcdn.com/gift-catalog/animals/380-sheep.jpg">
            <a:hlinkClick r:id="rId2"/>
            <a:extLst>
              <a:ext uri="{FF2B5EF4-FFF2-40B4-BE49-F238E27FC236}">
                <a16:creationId xmlns:a16="http://schemas.microsoft.com/office/drawing/2014/main" id="{4515DDAE-89AF-4F42-83BF-13C7023A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8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36836-87B0-E84F-8BF8-9CD0AB16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1708150"/>
            <a:ext cx="2912808" cy="30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E67FA-84B6-C74C-9A02-A51E3D88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23850"/>
            <a:ext cx="12065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6" descr="https://158fc6497e5a64559e1f-d14ef12e680aa00597bdffb57368cf92.ssl.cf2.rackcdn.com/gift-catalog/animals/380-pigs.jpg">
            <a:hlinkClick r:id="rId2"/>
            <a:extLst>
              <a:ext uri="{FF2B5EF4-FFF2-40B4-BE49-F238E27FC236}">
                <a16:creationId xmlns:a16="http://schemas.microsoft.com/office/drawing/2014/main" id="{A4519F7A-9498-5C4D-82CA-B8EB28E3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9710C-A4D7-6C4E-B68E-A4B86DDA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" y="1772920"/>
            <a:ext cx="3012700" cy="29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0E0FD5-3CEB-2440-934B-57499C7E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969" y="0"/>
            <a:ext cx="1253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F4B12DB-4270-CD4F-9421-7F1AE01C6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4" descr="https://158fc6497e5a64559e1f-d14ef12e680aa00597bdffb57368cf92.ssl.cf2.rackcdn.com/gift-catalog/where-needed-most.jpg">
            <a:hlinkClick r:id="rId2"/>
            <a:extLst>
              <a:ext uri="{FF2B5EF4-FFF2-40B4-BE49-F238E27FC236}">
                <a16:creationId xmlns:a16="http://schemas.microsoft.com/office/drawing/2014/main" id="{5349340A-82BF-F948-98B5-20D71819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0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5" descr="https://158fc6497e5a64559e1f-d14ef12e680aa00597bdffb57368cf92.ssl.cf2.rackcdn.com/gift-catalog/animals/fish2.jpg">
            <a:hlinkClick r:id="rId2"/>
            <a:extLst>
              <a:ext uri="{FF2B5EF4-FFF2-40B4-BE49-F238E27FC236}">
                <a16:creationId xmlns:a16="http://schemas.microsoft.com/office/drawing/2014/main" id="{C82B62AE-B30D-7842-8F6D-FCB7CF51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B944B-F5FA-214A-8739-518AA330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03" y="2261870"/>
            <a:ext cx="4098657" cy="20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3A9201-290D-4248-B6D4-5D1B4B59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63" y="1"/>
            <a:ext cx="9993867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4" descr="https://158fc6497e5a64559e1f-d14ef12e680aa00597bdffb57368cf92.ssl.cf2.rackcdn.com/gift-catalog/animals/380-rabbits.jpg">
            <a:hlinkClick r:id="rId2"/>
            <a:extLst>
              <a:ext uri="{FF2B5EF4-FFF2-40B4-BE49-F238E27FC236}">
                <a16:creationId xmlns:a16="http://schemas.microsoft.com/office/drawing/2014/main" id="{5D74BB3C-D964-D643-8058-D0E8D411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99A03-A2A0-F14E-AE7D-0B39CA92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0" y="2194560"/>
            <a:ext cx="252374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2CF108-575D-2E4B-9DD5-6BBE8C0D9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8795" y="204292"/>
            <a:ext cx="12340795" cy="6487453"/>
          </a:xfrm>
        </p:spPr>
      </p:pic>
    </p:spTree>
    <p:extLst>
      <p:ext uri="{BB962C8B-B14F-4D97-AF65-F5344CB8AC3E}">
        <p14:creationId xmlns:p14="http://schemas.microsoft.com/office/powerpoint/2010/main" val="9658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3" descr="https://158fc6497e5a64559e1f-d14ef12e680aa00597bdffb57368cf92.ssl.cf2.rackcdn.com/gift-catalog/animals/380-bees.jpg">
            <a:hlinkClick r:id="rId3"/>
            <a:extLst>
              <a:ext uri="{FF2B5EF4-FFF2-40B4-BE49-F238E27FC236}">
                <a16:creationId xmlns:a16="http://schemas.microsoft.com/office/drawing/2014/main" id="{F1242B48-51B2-BE4A-A5CF-DB11484E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01" y="5081"/>
            <a:ext cx="6852919" cy="68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9AC5D-C9EA-C54E-8BC0-C806715E8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96" y="3020709"/>
            <a:ext cx="3191951" cy="15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642CF-6B6E-E64D-A794-6CDBC524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458"/>
            <a:ext cx="12192000" cy="57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2" descr="https://158fc6497e5a64559e1f-d14ef12e680aa00597bdffb57368cf92.ssl.cf2.rackcdn.com/gift-catalog/necessities/basic-necessities-full.jpg">
            <a:hlinkClick r:id="rId2"/>
            <a:extLst>
              <a:ext uri="{FF2B5EF4-FFF2-40B4-BE49-F238E27FC236}">
                <a16:creationId xmlns:a16="http://schemas.microsoft.com/office/drawing/2014/main" id="{243A10FB-D35B-9046-A328-C883A23B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D28F1-FF65-9244-AE3A-5A9550408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6" y="0"/>
            <a:ext cx="5350260" cy="20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43EDE-F065-E34B-9432-736646027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82" y="0"/>
            <a:ext cx="7978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1" descr="https://158fc6497e5a64559e1f-d14ef12e680aa00597bdffb57368cf92.ssl.cf2.rackcdn.com/gift-catalog/animals/380-ducks.jpg">
            <a:hlinkClick r:id="rId2"/>
            <a:extLst>
              <a:ext uri="{FF2B5EF4-FFF2-40B4-BE49-F238E27FC236}">
                <a16:creationId xmlns:a16="http://schemas.microsoft.com/office/drawing/2014/main" id="{417E2B27-A173-CD4E-B038-330C5DEE2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11AB6-21D3-4F4D-B186-6076220C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1815"/>
            <a:ext cx="3837172" cy="1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7D790-3764-0746-8870-0079FD3C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50850"/>
            <a:ext cx="110744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6B11B-7A03-7A44-AA3D-A708AD33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84" y="0"/>
            <a:ext cx="8880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0" descr="https://158fc6497e5a64559e1f-d14ef12e680aa00597bdffb57368cf92.ssl.cf2.rackcdn.com/gift-catalog/animals/380-chicks.jpg">
            <a:hlinkClick r:id="rId2"/>
            <a:extLst>
              <a:ext uri="{FF2B5EF4-FFF2-40B4-BE49-F238E27FC236}">
                <a16:creationId xmlns:a16="http://schemas.microsoft.com/office/drawing/2014/main" id="{9F9DDDDC-800A-5F4E-A9FA-74F0C70E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84A07-F69A-EA41-974A-70D2716D6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73" y="2543987"/>
            <a:ext cx="3722834" cy="13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8CB5D-93C6-424E-9D84-74225BF4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406400"/>
            <a:ext cx="113665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https://158fc6497e5a64559e1f-d14ef12e680aa00597bdffb57368cf92.ssl.cf2.rackcdn.com/gift-catalog/animals/380-geese.jpg">
            <a:hlinkClick r:id="rId2"/>
            <a:extLst>
              <a:ext uri="{FF2B5EF4-FFF2-40B4-BE49-F238E27FC236}">
                <a16:creationId xmlns:a16="http://schemas.microsoft.com/office/drawing/2014/main" id="{D2B61695-B444-BB41-8EBB-1AB20C2F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6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31C1E-63F0-0F46-95A3-EABA2F175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7" y="2704338"/>
            <a:ext cx="4133257" cy="14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29A96-59EC-D04B-8C57-87F1F4C6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520700"/>
            <a:ext cx="109855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 descr="https://158fc6497e5a64559e1f-d14ef12e680aa00597bdffb57368cf92.ssl.cf2.rackcdn.com/gift-catalog/animals/flock-of-hope-full.jpg">
            <a:hlinkClick r:id="rId2"/>
            <a:extLst>
              <a:ext uri="{FF2B5EF4-FFF2-40B4-BE49-F238E27FC236}">
                <a16:creationId xmlns:a16="http://schemas.microsoft.com/office/drawing/2014/main" id="{33F4C500-5EB7-8F45-8B40-96F0F8D4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2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31D64B-94A7-5346-8E2D-F1C67A50B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06" y="2526323"/>
            <a:ext cx="4423117" cy="18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0A384-0BD2-BC4E-B99C-70680D3B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01" y="290945"/>
            <a:ext cx="103950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https://158fc6497e5a64559e1f-d14ef12e680aa00597bdffb57368cf92.ssl.cf2.rackcdn.com/gift-catalog/animals/gift-ark5.jpg">
            <a:hlinkClick r:id="rId2"/>
            <a:extLst>
              <a:ext uri="{FF2B5EF4-FFF2-40B4-BE49-F238E27FC236}">
                <a16:creationId xmlns:a16="http://schemas.microsoft.com/office/drawing/2014/main" id="{2EB4F14A-1EE5-8949-9F46-1D34DA82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BFDDFE-7223-574D-B75A-3F620DCD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43" y="2357665"/>
            <a:ext cx="4211972" cy="28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C4B6A-6EB4-6744-B2BA-82F2E8E6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69" y="145473"/>
            <a:ext cx="10693113" cy="65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https://158fc6497e5a64559e1f-d14ef12e680aa00597bdffb57368cf92.ssl.cf2.rackcdn.com/gift-catalog/animals/joy-to-world-thumb.jpg">
            <a:hlinkClick r:id="rId2"/>
            <a:extLst>
              <a:ext uri="{FF2B5EF4-FFF2-40B4-BE49-F238E27FC236}">
                <a16:creationId xmlns:a16="http://schemas.microsoft.com/office/drawing/2014/main" id="{FF99A40D-3EDA-CA46-976D-D321E738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2" y="-1"/>
            <a:ext cx="6858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2BC1D-5AD6-1445-8471-3B35DD380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" y="4845957"/>
            <a:ext cx="6060666" cy="20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34E0CA-E9B8-8640-9F38-4BA89835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42" y="0"/>
            <a:ext cx="10491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2DEB2A-1411-B54A-B4D5-AF9979B7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23" descr="https://158fc6497e5a64559e1f-d14ef12e680aa00597bdffb57368cf92.ssl.cf2.rackcdn.com/gift-card/HFR_GC_ecard-thumb.jpg">
            <a:hlinkClick r:id="rId2"/>
            <a:extLst>
              <a:ext uri="{FF2B5EF4-FFF2-40B4-BE49-F238E27FC236}">
                <a16:creationId xmlns:a16="http://schemas.microsoft.com/office/drawing/2014/main" id="{81B38B12-ECA4-A846-A1CD-D7F591E1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hlinkClick r:id="rId2"/>
            <a:extLst>
              <a:ext uri="{FF2B5EF4-FFF2-40B4-BE49-F238E27FC236}">
                <a16:creationId xmlns:a16="http://schemas.microsoft.com/office/drawing/2014/main" id="{75882161-A5B5-9D46-97DD-4BAC09E6D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1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825A42"/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Courier New" panose="02070309020205020404" pitchFamily="49" charset="0"/>
                <a:hlinkClick r:id="rId2"/>
              </a:rPr>
              <a:t>Donor Gift Card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https://158fc6497e5a64559e1f-d14ef12e680aa00597bdffb57368cf92.ssl.cf2.rackcdn.com/gift-catalog/animals/milk-menagerie-full.jpg">
            <a:hlinkClick r:id="rId2"/>
            <a:extLst>
              <a:ext uri="{FF2B5EF4-FFF2-40B4-BE49-F238E27FC236}">
                <a16:creationId xmlns:a16="http://schemas.microsoft.com/office/drawing/2014/main" id="{3A535240-CC78-1445-AB29-5EC4A4A5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7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F616B-AD5F-0945-8626-BBEC8807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633" y="2049319"/>
            <a:ext cx="4628106" cy="22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156B1-5063-FC4E-9486-35C3EF7D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1" y="-145473"/>
            <a:ext cx="10250459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https://158fc6497e5a64559e1f-d14ef12e680aa00597bdffb57368cf92.ssl.cf2.rackcdn.com/gift-catalog/animals/cheeses2.jpg">
            <a:hlinkClick r:id="rId2"/>
            <a:extLst>
              <a:ext uri="{FF2B5EF4-FFF2-40B4-BE49-F238E27FC236}">
                <a16:creationId xmlns:a16="http://schemas.microsoft.com/office/drawing/2014/main" id="{D2FF3A27-F51B-8540-BBD4-BE6379483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9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C064A1-33B1-6E4E-8DE6-3844E6165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34" y="2425700"/>
            <a:ext cx="4318322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9B630-5149-C948-9831-97F89B5A5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86" y="207818"/>
            <a:ext cx="10134628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https://158fc6497e5a64559e1f-d14ef12e680aa00597bdffb57368cf92.ssl.cf2.rackcdn.com/gift-catalog/animals/knitters-full.jpg">
            <a:hlinkClick r:id="rId2"/>
            <a:extLst>
              <a:ext uri="{FF2B5EF4-FFF2-40B4-BE49-F238E27FC236}">
                <a16:creationId xmlns:a16="http://schemas.microsoft.com/office/drawing/2014/main" id="{64A95E84-03F0-794E-958B-02B0DDCB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63017-74BB-C646-AA0E-108AC876C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420408"/>
            <a:ext cx="4136504" cy="20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2D46A-893A-B74E-89A0-2B8133D5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45" y="166255"/>
            <a:ext cx="9840801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s://158fc6497e5a64559e1f-d14ef12e680aa00597bdffb57368cf92.ssl.cf2.rackcdn.com/gift-catalog/animals/hope-basket2.jpg">
            <a:hlinkClick r:id="rId2"/>
            <a:extLst>
              <a:ext uri="{FF2B5EF4-FFF2-40B4-BE49-F238E27FC236}">
                <a16:creationId xmlns:a16="http://schemas.microsoft.com/office/drawing/2014/main" id="{F8CEBF50-0CB7-D44C-94CF-1B7E9B79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4E5FB-4390-6C4B-B9A5-D0C60E1DC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24" y="2634720"/>
            <a:ext cx="4205009" cy="15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CD692-652E-374B-9F10-05A5A25AC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88" y="270164"/>
            <a:ext cx="10576564" cy="6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https://158fc6497e5a64559e1f-d14ef12e680aa00597bdffb57368cf92.ssl.cf2.rackcdn.com/gift-catalog/animals/mating-pair-of-cattle-380x380.jpg">
            <a:hlinkClick r:id="rId2"/>
            <a:extLst>
              <a:ext uri="{FF2B5EF4-FFF2-40B4-BE49-F238E27FC236}">
                <a16:creationId xmlns:a16="http://schemas.microsoft.com/office/drawing/2014/main" id="{2AB948BD-A356-924B-A4FA-A7E35B48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498D2-B028-574B-B12B-A0F34DE45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1" y="2571748"/>
            <a:ext cx="4336359" cy="1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B07CB-3DF3-EA4C-8B8F-8B252A0C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21" y="145473"/>
            <a:ext cx="10048158" cy="65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10BD2-9C17-754C-9CEB-950ABBC0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28600"/>
            <a:ext cx="121539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2" descr="https://158fc6497e5a64559e1f-d14ef12e680aa00597bdffb57368cf92.ssl.cf2.rackcdn.com/gift-catalog/animals/goat02-full.jpg">
            <a:hlinkClick r:id="rId2"/>
            <a:extLst>
              <a:ext uri="{FF2B5EF4-FFF2-40B4-BE49-F238E27FC236}">
                <a16:creationId xmlns:a16="http://schemas.microsoft.com/office/drawing/2014/main" id="{7C86BC0D-B8B0-5C40-BBBD-9D29FD8A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58" y="3609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3B951-485C-714F-88FB-4606AED81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8" y="1276935"/>
            <a:ext cx="3367255" cy="33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CB1B1-A745-4649-B9F2-9F19954D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892"/>
            <a:ext cx="12192000" cy="54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1" descr="https://158fc6497e5a64559e1f-d14ef12e680aa00597bdffb57368cf92.ssl.cf2.rackcdn.com/gift-catalog/animals/380-heifer2.jpg">
            <a:hlinkClick r:id="rId2"/>
            <a:extLst>
              <a:ext uri="{FF2B5EF4-FFF2-40B4-BE49-F238E27FC236}">
                <a16:creationId xmlns:a16="http://schemas.microsoft.com/office/drawing/2014/main" id="{4AC186D9-4080-234C-8FDC-24A30DE3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26" y="0"/>
            <a:ext cx="668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6CD10-9EFD-8C47-A3CE-D1D02D00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63" y="2311399"/>
            <a:ext cx="3041316" cy="25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70664-D2B8-3F48-8BD1-4425A354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435"/>
            <a:ext cx="12192000" cy="58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5</Words>
  <Application>Microsoft Macintosh PowerPoint</Application>
  <PresentationFormat>Widescreen</PresentationFormat>
  <Paragraphs>3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Heifer International</dc:title>
  <dc:creator>Patricia Koefoed</dc:creator>
  <cp:lastModifiedBy>Patricia Koefoed</cp:lastModifiedBy>
  <cp:revision>14</cp:revision>
  <cp:lastPrinted>2018-12-01T00:32:00Z</cp:lastPrinted>
  <dcterms:created xsi:type="dcterms:W3CDTF">2018-11-30T12:44:48Z</dcterms:created>
  <dcterms:modified xsi:type="dcterms:W3CDTF">2018-12-03T03:12:46Z</dcterms:modified>
</cp:coreProperties>
</file>